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8" d="100"/>
          <a:sy n="118" d="100"/>
        </p:scale>
        <p:origin x="-88" y="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4/11/18</a:t>
            </a:fld>
            <a:endParaRPr lang="es-ES" dirty="0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‹Nr.›</a:t>
            </a:fld>
            <a:endParaRPr lang="es-ES" dirty="0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44624"/>
            <a:ext cx="7772400" cy="1512167"/>
          </a:xfrm>
        </p:spPr>
        <p:txBody>
          <a:bodyPr/>
          <a:lstStyle/>
          <a:p>
            <a:r>
              <a:rPr lang="es-ES_tradnl" dirty="0" smtClean="0">
                <a:solidFill>
                  <a:schemeClr val="accent1"/>
                </a:solidFill>
              </a:rPr>
              <a:t>CANADA</a:t>
            </a:r>
            <a:endParaRPr lang="es-ES_tradnl" dirty="0">
              <a:solidFill>
                <a:schemeClr val="accent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5517232"/>
            <a:ext cx="6400800" cy="1008112"/>
          </a:xfrm>
        </p:spPr>
        <p:txBody>
          <a:bodyPr>
            <a:normAutofit/>
          </a:bodyPr>
          <a:lstStyle/>
          <a:p>
            <a:r>
              <a:rPr lang="es-ES_tradnl" dirty="0" smtClean="0"/>
              <a:t>Hello, I am talking </a:t>
            </a:r>
            <a:r>
              <a:rPr lang="es-ES_tradnl" dirty="0" err="1" smtClean="0"/>
              <a:t>about</a:t>
            </a:r>
            <a:r>
              <a:rPr lang="es-ES_tradnl" dirty="0" smtClean="0"/>
              <a:t> </a:t>
            </a:r>
            <a:r>
              <a:rPr lang="es-ES_tradnl" dirty="0" err="1" smtClean="0"/>
              <a:t>Canada</a:t>
            </a:r>
            <a:endParaRPr lang="es-ES_tradnl" dirty="0"/>
          </a:p>
        </p:txBody>
      </p:sp>
      <p:pic>
        <p:nvPicPr>
          <p:cNvPr id="5" name="4 Imagen" descr="650px-Mapa_politico_de_Canad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7931851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>
                <a:solidFill>
                  <a:srgbClr val="0000FF"/>
                </a:solidFill>
              </a:rPr>
              <a:t>Localitation and habitants</a:t>
            </a:r>
            <a:endParaRPr lang="es-ES_tradnl" dirty="0">
              <a:solidFill>
                <a:srgbClr val="0000FF"/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Canada is located in North America. It is about 5.000.000 km2.It has got about 35 </a:t>
            </a:r>
            <a:r>
              <a:rPr lang="es-ES_tradnl" dirty="0" err="1" smtClean="0"/>
              <a:t>million</a:t>
            </a:r>
            <a:r>
              <a:rPr lang="es-ES_tradnl" dirty="0" smtClean="0"/>
              <a:t> </a:t>
            </a:r>
            <a:r>
              <a:rPr lang="es-ES_tradnl" dirty="0" err="1" smtClean="0"/>
              <a:t>inhabitants</a:t>
            </a:r>
            <a:r>
              <a:rPr lang="es-ES_tradnl" dirty="0" smtClean="0"/>
              <a:t>.</a:t>
            </a:r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CAPITAL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720080"/>
          </a:xfrm>
        </p:spPr>
        <p:txBody>
          <a:bodyPr/>
          <a:lstStyle/>
          <a:p>
            <a:r>
              <a:rPr lang="es-ES_tradnl" dirty="0" smtClean="0"/>
              <a:t>The capital of Canada is Ottawa</a:t>
            </a:r>
            <a:endParaRPr lang="es-ES_tradnl" dirty="0"/>
          </a:p>
        </p:txBody>
      </p:sp>
      <p:pic>
        <p:nvPicPr>
          <p:cNvPr id="5" name="4 Imagen" descr="img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2636912"/>
            <a:ext cx="9180512" cy="4221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FLAG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35480"/>
            <a:ext cx="8229600" cy="557416"/>
          </a:xfrm>
        </p:spPr>
        <p:txBody>
          <a:bodyPr>
            <a:normAutofit fontScale="70000" lnSpcReduction="20000"/>
          </a:bodyPr>
          <a:lstStyle/>
          <a:p>
            <a:r>
              <a:rPr lang="es-ES_tradnl" dirty="0" smtClean="0"/>
              <a:t>The </a:t>
            </a:r>
            <a:r>
              <a:rPr lang="es-ES_tradnl" dirty="0" err="1" smtClean="0"/>
              <a:t>flag</a:t>
            </a:r>
            <a:r>
              <a:rPr lang="es-ES_tradnl" dirty="0" smtClean="0"/>
              <a:t> </a:t>
            </a:r>
            <a:r>
              <a:rPr lang="es-ES_tradnl" dirty="0" smtClean="0"/>
              <a:t>has a</a:t>
            </a:r>
            <a:r>
              <a:rPr lang="es-ES_tradnl" dirty="0" smtClean="0"/>
              <a:t> vertical </a:t>
            </a:r>
            <a:r>
              <a:rPr lang="es-ES_tradnl" dirty="0" err="1" smtClean="0"/>
              <a:t>triband</a:t>
            </a:r>
            <a:r>
              <a:rPr lang="es-ES_tradnl" dirty="0" smtClean="0"/>
              <a:t> of red and </a:t>
            </a:r>
            <a:r>
              <a:rPr lang="es-ES_tradnl" dirty="0" err="1" smtClean="0"/>
              <a:t>white</a:t>
            </a:r>
            <a:r>
              <a:rPr lang="es-ES_tradnl" dirty="0" smtClean="0"/>
              <a:t> </a:t>
            </a:r>
            <a:r>
              <a:rPr lang="es-ES_tradnl" dirty="0" err="1" smtClean="0"/>
              <a:t>with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red maple </a:t>
            </a:r>
            <a:r>
              <a:rPr lang="es-ES_tradnl" dirty="0" err="1" smtClean="0"/>
              <a:t>leaf</a:t>
            </a:r>
            <a:r>
              <a:rPr lang="es-ES_tradnl" dirty="0" smtClean="0"/>
              <a:t> </a:t>
            </a:r>
            <a:r>
              <a:rPr lang="es-ES_tradnl" dirty="0" err="1" smtClean="0"/>
              <a:t>centred</a:t>
            </a:r>
            <a:r>
              <a:rPr lang="es-ES_tradnl" dirty="0" smtClean="0"/>
              <a:t> </a:t>
            </a:r>
            <a:r>
              <a:rPr lang="es-ES_tradnl" dirty="0" err="1" smtClean="0"/>
              <a:t>on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white</a:t>
            </a:r>
            <a:r>
              <a:rPr lang="es-ES_tradnl" dirty="0" smtClean="0"/>
              <a:t> band.</a:t>
            </a:r>
            <a:endParaRPr lang="es-ES_tradnl" dirty="0"/>
          </a:p>
        </p:txBody>
      </p:sp>
      <p:pic>
        <p:nvPicPr>
          <p:cNvPr id="4" name="3 Imagen" descr="imgr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492896"/>
            <a:ext cx="9144000" cy="4365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queen</a:t>
            </a:r>
            <a:r>
              <a:rPr lang="es-ES_tradnl" dirty="0" smtClean="0"/>
              <a:t> </a:t>
            </a:r>
            <a:r>
              <a:rPr lang="es-ES_tradnl" dirty="0" smtClean="0"/>
              <a:t>Isabel </a:t>
            </a:r>
            <a:r>
              <a:rPr lang="es-ES_tradnl" dirty="0" smtClean="0"/>
              <a:t>II </a:t>
            </a:r>
            <a:endParaRPr lang="es-ES_tradnl" dirty="0"/>
          </a:p>
        </p:txBody>
      </p:sp>
      <p:pic>
        <p:nvPicPr>
          <p:cNvPr id="4" name="3 Marcador de contenido" descr="imgr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132856"/>
            <a:ext cx="5184576" cy="439248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      THE COIN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701432"/>
          </a:xfrm>
        </p:spPr>
        <p:txBody>
          <a:bodyPr/>
          <a:lstStyle/>
          <a:p>
            <a:r>
              <a:rPr lang="es-ES_tradnl" dirty="0" smtClean="0"/>
              <a:t>The coin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dollar</a:t>
            </a:r>
            <a:endParaRPr lang="es-ES_tradnl" dirty="0"/>
          </a:p>
        </p:txBody>
      </p:sp>
      <p:pic>
        <p:nvPicPr>
          <p:cNvPr id="4" name="3 Imagen" descr="img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724150"/>
            <a:ext cx="8064895" cy="38011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          CITIES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061472"/>
          </a:xfrm>
        </p:spPr>
        <p:txBody>
          <a:bodyPr/>
          <a:lstStyle/>
          <a:p>
            <a:r>
              <a:rPr lang="es-ES_tradnl" dirty="0" smtClean="0"/>
              <a:t>Canada has got many important cities to visit like Toronto,Montreal and Vancouver</a:t>
            </a:r>
            <a:endParaRPr lang="es-ES_tradnl" dirty="0"/>
          </a:p>
        </p:txBody>
      </p:sp>
      <p:pic>
        <p:nvPicPr>
          <p:cNvPr id="4" name="3 Imagen" descr="imgr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5" y="2996952"/>
            <a:ext cx="2664296" cy="3528392"/>
          </a:xfrm>
          <a:prstGeom prst="rect">
            <a:avLst/>
          </a:prstGeom>
        </p:spPr>
      </p:pic>
      <p:pic>
        <p:nvPicPr>
          <p:cNvPr id="5" name="4 Imagen" descr="img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2996952"/>
            <a:ext cx="4824536" cy="1440160"/>
          </a:xfrm>
          <a:prstGeom prst="rect">
            <a:avLst/>
          </a:prstGeom>
        </p:spPr>
      </p:pic>
      <p:pic>
        <p:nvPicPr>
          <p:cNvPr id="6" name="5 Imagen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4725144"/>
            <a:ext cx="4824536" cy="171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PARKS IN CANADA</a:t>
            </a:r>
            <a:endParaRPr lang="es-ES_tradnl" dirty="0"/>
          </a:p>
        </p:txBody>
      </p:sp>
      <p:pic>
        <p:nvPicPr>
          <p:cNvPr id="4" name="3 Marcador de contenido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204864"/>
            <a:ext cx="7848872" cy="2160240"/>
          </a:xfrm>
        </p:spPr>
      </p:pic>
      <p:pic>
        <p:nvPicPr>
          <p:cNvPr id="5" name="4 Imagen" descr="img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581128"/>
            <a:ext cx="7920880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       SPORTS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864096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You can do sports like rugby ,ice hockey and basketball</a:t>
            </a:r>
            <a:endParaRPr lang="es-ES_tradnl" dirty="0"/>
          </a:p>
        </p:txBody>
      </p:sp>
      <p:pic>
        <p:nvPicPr>
          <p:cNvPr id="4" name="3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852936"/>
            <a:ext cx="2143125" cy="3384376"/>
          </a:xfrm>
          <a:prstGeom prst="rect">
            <a:avLst/>
          </a:prstGeom>
        </p:spPr>
      </p:pic>
      <p:pic>
        <p:nvPicPr>
          <p:cNvPr id="5" name="4 Imagen" descr="imgr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2852936"/>
            <a:ext cx="5616624" cy="1584176"/>
          </a:xfrm>
          <a:prstGeom prst="rect">
            <a:avLst/>
          </a:prstGeom>
        </p:spPr>
      </p:pic>
      <p:pic>
        <p:nvPicPr>
          <p:cNvPr id="6" name="5 Imagen" descr="imgr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4653136"/>
            <a:ext cx="5544616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r>
              <a:rPr lang="es-ES_tradnl" dirty="0" smtClean="0"/>
              <a:t>                   ANIMALS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1512168"/>
          </a:xfrm>
        </p:spPr>
        <p:txBody>
          <a:bodyPr>
            <a:normAutofit fontScale="92500"/>
          </a:bodyPr>
          <a:lstStyle/>
          <a:p>
            <a:r>
              <a:rPr lang="es-ES_tradnl" dirty="0" smtClean="0"/>
              <a:t>The fauna of </a:t>
            </a:r>
            <a:r>
              <a:rPr lang="es-ES_tradnl" dirty="0" err="1" smtClean="0"/>
              <a:t>Canada</a:t>
            </a:r>
            <a:r>
              <a:rPr lang="es-ES_tradnl" dirty="0" smtClean="0"/>
              <a:t> </a:t>
            </a:r>
            <a:r>
              <a:rPr lang="es-ES_tradnl" dirty="0" smtClean="0"/>
              <a:t>is very interesting.Canada has got about 70000 known species of plants and animals,like large  predators such as the grey wolf and the brown bear.</a:t>
            </a:r>
            <a:endParaRPr lang="es-ES_tradnl" dirty="0"/>
          </a:p>
        </p:txBody>
      </p:sp>
      <p:pic>
        <p:nvPicPr>
          <p:cNvPr id="5" name="4 Imagen" descr="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12976"/>
            <a:ext cx="9144000" cy="3645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           FOOD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1277496"/>
          </a:xfrm>
        </p:spPr>
        <p:txBody>
          <a:bodyPr>
            <a:normAutofit lnSpcReduction="10000"/>
          </a:bodyPr>
          <a:lstStyle/>
          <a:p>
            <a:r>
              <a:rPr lang="es-ES_tradnl" dirty="0" smtClean="0"/>
              <a:t>The most popular and traditional dish in the canda is poutine.Poutine is a mixture of chips,cheese  and meat sauce.You can find it in all the restaurant. </a:t>
            </a:r>
            <a:endParaRPr lang="es-ES_tradnl" dirty="0"/>
          </a:p>
        </p:txBody>
      </p:sp>
      <p:pic>
        <p:nvPicPr>
          <p:cNvPr id="4" name="3 Imagen" descr="t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3212976"/>
            <a:ext cx="4860032" cy="34209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                </a:t>
            </a:r>
            <a:r>
              <a:rPr lang="es-ES_tradnl" dirty="0" smtClean="0"/>
              <a:t>PERSONAL OPINION</a:t>
            </a:r>
            <a:endParaRPr lang="es-ES_tradn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smtClean="0"/>
              <a:t>Canada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smtClean="0"/>
              <a:t>a </a:t>
            </a:r>
            <a:r>
              <a:rPr lang="es-ES_tradnl" dirty="0" err="1" smtClean="0"/>
              <a:t>great</a:t>
            </a:r>
            <a:r>
              <a:rPr lang="es-ES_tradnl" dirty="0" smtClean="0"/>
              <a:t> </a:t>
            </a:r>
            <a:r>
              <a:rPr lang="es-ES_tradnl" dirty="0" smtClean="0"/>
              <a:t>country to </a:t>
            </a:r>
            <a:r>
              <a:rPr lang="es-ES_tradnl" dirty="0" err="1" smtClean="0"/>
              <a:t>visit</a:t>
            </a:r>
            <a:r>
              <a:rPr lang="es-ES_tradnl" dirty="0" smtClean="0"/>
              <a:t>. </a:t>
            </a:r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multicultural and </a:t>
            </a:r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considered</a:t>
            </a:r>
            <a:r>
              <a:rPr lang="es-ES_tradnl" dirty="0" smtClean="0"/>
              <a:t> a </a:t>
            </a:r>
            <a:r>
              <a:rPr lang="es-ES_tradnl" dirty="0" err="1" smtClean="0"/>
              <a:t>Melting</a:t>
            </a:r>
            <a:r>
              <a:rPr lang="es-ES_tradnl" dirty="0" smtClean="0"/>
              <a:t> </a:t>
            </a:r>
            <a:r>
              <a:rPr lang="es-ES_tradnl" dirty="0" err="1" smtClean="0"/>
              <a:t>Pot</a:t>
            </a:r>
            <a:r>
              <a:rPr lang="es-ES_tradnl" dirty="0" smtClean="0"/>
              <a:t>.</a:t>
            </a:r>
          </a:p>
          <a:p>
            <a:r>
              <a:rPr lang="es-ES_tradnl" dirty="0" err="1" smtClean="0"/>
              <a:t>Canada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</a:t>
            </a:r>
            <a:r>
              <a:rPr lang="es-ES_tradnl" dirty="0" err="1" smtClean="0"/>
              <a:t>known</a:t>
            </a:r>
            <a:r>
              <a:rPr lang="es-ES_tradnl" dirty="0" smtClean="0"/>
              <a:t> </a:t>
            </a:r>
            <a:r>
              <a:rPr lang="es-ES_tradnl" dirty="0" err="1" smtClean="0"/>
              <a:t>for</a:t>
            </a:r>
            <a:r>
              <a:rPr lang="es-ES_tradnl" dirty="0" smtClean="0"/>
              <a:t> </a:t>
            </a:r>
            <a:r>
              <a:rPr lang="es-ES_tradnl" dirty="0" err="1" smtClean="0"/>
              <a:t>its</a:t>
            </a:r>
            <a:r>
              <a:rPr lang="es-ES_tradnl" dirty="0" smtClean="0"/>
              <a:t> natural </a:t>
            </a:r>
            <a:r>
              <a:rPr lang="es-ES_tradnl" dirty="0" err="1" smtClean="0"/>
              <a:t>resources</a:t>
            </a:r>
            <a:r>
              <a:rPr lang="es-ES_tradnl" dirty="0" smtClean="0"/>
              <a:t> </a:t>
            </a:r>
            <a:r>
              <a:rPr lang="es-ES_tradnl" dirty="0" err="1" smtClean="0"/>
              <a:t>such</a:t>
            </a:r>
            <a:r>
              <a:rPr lang="es-ES_tradnl" dirty="0" smtClean="0"/>
              <a:t> as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beautiful</a:t>
            </a:r>
            <a:r>
              <a:rPr lang="es-ES_tradnl" dirty="0" smtClean="0"/>
              <a:t> Niagara Falls I </a:t>
            </a:r>
            <a:r>
              <a:rPr lang="es-ES_tradnl" dirty="0" err="1" smtClean="0"/>
              <a:t>would</a:t>
            </a:r>
            <a:r>
              <a:rPr lang="es-ES_tradnl" dirty="0" smtClean="0"/>
              <a:t> </a:t>
            </a:r>
            <a:r>
              <a:rPr lang="es-ES_tradnl" dirty="0" err="1" smtClean="0"/>
              <a:t>like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visit</a:t>
            </a:r>
            <a:r>
              <a:rPr lang="es-ES_tradnl" dirty="0" smtClean="0"/>
              <a:t> </a:t>
            </a:r>
            <a:r>
              <a:rPr lang="es-ES_tradnl" dirty="0" err="1" smtClean="0"/>
              <a:t>one</a:t>
            </a:r>
            <a:r>
              <a:rPr lang="es-ES_tradnl" dirty="0" smtClean="0"/>
              <a:t> </a:t>
            </a:r>
            <a:r>
              <a:rPr lang="es-ES_tradnl" dirty="0" err="1" smtClean="0"/>
              <a:t>day</a:t>
            </a:r>
            <a:r>
              <a:rPr lang="es-ES_tradnl" dirty="0" smtClean="0"/>
              <a:t>.</a:t>
            </a:r>
            <a:endParaRPr lang="es-ES_tradnl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55</TotalTime>
  <Words>214</Words>
  <Application>Microsoft Macintosh PowerPoint</Application>
  <PresentationFormat>Presentación en pantalla (4:3)</PresentationFormat>
  <Paragraphs>28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Flujo</vt:lpstr>
      <vt:lpstr>CANADA</vt:lpstr>
      <vt:lpstr>Localitation and habitants</vt:lpstr>
      <vt:lpstr>CAPITAL</vt:lpstr>
      <vt:lpstr>FLAG</vt:lpstr>
      <vt:lpstr>          The queen Isabel II </vt:lpstr>
      <vt:lpstr>                THE COIN</vt:lpstr>
      <vt:lpstr>                    CITIES</vt:lpstr>
      <vt:lpstr>        PARKS IN CANADA</vt:lpstr>
      <vt:lpstr>                 SPORTS</vt:lpstr>
      <vt:lpstr>                   ANIMALS</vt:lpstr>
      <vt:lpstr>                     FOOD</vt:lpstr>
      <vt:lpstr>                PERSONAL OPINION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</dc:title>
  <dc:creator>Raul</dc:creator>
  <cp:lastModifiedBy>Agueda Grau</cp:lastModifiedBy>
  <cp:revision>8</cp:revision>
  <dcterms:created xsi:type="dcterms:W3CDTF">2016-03-14T16:04:19Z</dcterms:created>
  <dcterms:modified xsi:type="dcterms:W3CDTF">2018-11-04T21:38:11Z</dcterms:modified>
</cp:coreProperties>
</file>